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6.2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Simplify the expression.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7</m:t>
                        </m:r>
                      </m:e>
                      <m:sup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7</m:t>
                        </m:r>
                      </m:e>
                      <m:sup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sup>
                    </m:sSup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deg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375</m:t>
                            </m:r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e>
                        </m:rad>
                      </m:num>
                      <m:den>
                        <m:rad>
                          <m:ra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deg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sz="4000" b="0" i="1" smtClean="0">
                            <a:latin typeface="Cambria Math"/>
                          </a:rPr>
                          <m:t>243</m:t>
                        </m:r>
                      </m:e>
                    </m:rad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rad>
                      <m:ra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sz="4000" b="0" i="1" smtClean="0">
                            <a:latin typeface="Cambria Math"/>
                          </a:rPr>
                          <m:t>48</m:t>
                        </m:r>
                      </m:e>
                    </m:ra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6.2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49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g>
                      <m:e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1661</TotalTime>
  <Words>156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6.2 Quiz</vt:lpstr>
      <vt:lpstr>6.2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93</cp:revision>
  <dcterms:created xsi:type="dcterms:W3CDTF">2010-08-17T17:31:29Z</dcterms:created>
  <dcterms:modified xsi:type="dcterms:W3CDTF">2014-01-14T16:28:42Z</dcterms:modified>
</cp:coreProperties>
</file>